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4"/>
  </p:sldMasterIdLst>
  <p:notesMasterIdLst>
    <p:notesMasterId r:id="rId27"/>
  </p:notesMasterIdLst>
  <p:handoutMasterIdLst>
    <p:handoutMasterId r:id="rId2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86" r:id="rId19"/>
    <p:sldId id="285" r:id="rId20"/>
    <p:sldId id="282" r:id="rId21"/>
    <p:sldId id="284" r:id="rId22"/>
    <p:sldId id="278" r:id="rId23"/>
    <p:sldId id="279" r:id="rId24"/>
    <p:sldId id="280" r:id="rId25"/>
    <p:sldId id="275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0" d="100"/>
          <a:sy n="80" d="100"/>
        </p:scale>
        <p:origin x="60" y="2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868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0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5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2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40371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2" y="4038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2" y="404308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2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2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44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2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0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59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8" y="4427920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81200"/>
            <a:ext cx="857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" y="452718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7097" cy="686038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758"/>
            <a:ext cx="12188824" cy="6868758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905625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11" name="Connector: Curved 10"/>
          <p:cNvCxnSpPr>
            <a:cxnSpLocks/>
            <a:endCxn id="7" idx="0"/>
          </p:cNvCxnSpPr>
          <p:nvPr/>
        </p:nvCxnSpPr>
        <p:spPr>
          <a:xfrm rot="10800000" flipV="1">
            <a:off x="2057288" y="3505199"/>
            <a:ext cx="2436925" cy="1404305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0"/>
          <p:cNvCxnSpPr>
            <a:cxnSpLocks/>
            <a:endCxn id="10" idx="1"/>
          </p:cNvCxnSpPr>
          <p:nvPr/>
        </p:nvCxnSpPr>
        <p:spPr>
          <a:xfrm rot="10800000" flipV="1">
            <a:off x="834354" y="3276600"/>
            <a:ext cx="3659859" cy="2964180"/>
          </a:xfrm>
          <a:prstGeom prst="bentConnector3">
            <a:avLst>
              <a:gd name="adj1" fmla="val 116534"/>
            </a:avLst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10"/>
          <p:cNvCxnSpPr>
            <a:cxnSpLocks/>
            <a:endCxn id="9" idx="3"/>
          </p:cNvCxnSpPr>
          <p:nvPr/>
        </p:nvCxnSpPr>
        <p:spPr>
          <a:xfrm>
            <a:off x="7694612" y="3276600"/>
            <a:ext cx="3671716" cy="2966869"/>
          </a:xfrm>
          <a:prstGeom prst="bentConnector3">
            <a:avLst>
              <a:gd name="adj1" fmla="val 115341"/>
            </a:avLst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024" y="1407459"/>
            <a:ext cx="8944211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2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2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4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3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3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2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1939</TotalTime>
  <Words>662</Words>
  <Application>Microsoft Office PowerPoint</Application>
  <PresentationFormat>Custom</PresentationFormat>
  <Paragraphs>94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96</cp:revision>
  <dcterms:created xsi:type="dcterms:W3CDTF">2017-03-10T06:56:23Z</dcterms:created>
  <dcterms:modified xsi:type="dcterms:W3CDTF">2017-04-29T05:30:02Z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